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7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8C17C7-8C10-4C76-B665-1C1F58CE3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4860A3-D5D5-49AF-82CC-AC899BE75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F95A8D-6884-4387-95DA-0DCEEF8C1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57D241-959D-4C5E-A95C-BACAA96F0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607280-137C-413F-A921-2FCFBE3FB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939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AAF92-EC74-43CF-B9D7-079B581F5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BCC344-CE32-4D56-B245-4B73C6596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FDB064-8AEA-41A4-A2F1-82AD008C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7A7150-929D-476B-B112-A3F5E5E3D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229A0F-B42F-4289-AE3D-8792184D9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926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0BD9ED-407B-41DA-B25D-BDC10C514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D80469-6608-4B71-BDDF-4547DBDEA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FC2CC9-0204-4A35-A836-39F11F0D6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B687865-A298-4F0B-8B5A-BC03EA365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352C8C-7740-44BD-9663-B8987A23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55858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DCEA01-6373-4ABD-AE1D-54F0527C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9FC54E-CA2B-4E15-9D52-636EE9CC2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503961-45F4-40EB-A4D1-880FF24EA0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8BBF21-277E-434B-B483-515FDEAF8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C8C96BF-581D-47C0-9D6E-9B1E32663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26C756-6056-49D3-8EAD-A8B49646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036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EDE1D4-9B9F-41E9-9D80-39AACBB16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CEC3AD-67CB-4B5F-9582-47C0B4975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F8BB1D7-5CA8-4A0C-B5C5-4BE4C9497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B758683-AC34-4EBF-AF5E-B17059A719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5CA38D-9BEC-4213-8B34-BC5B7E332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6A4724-53D3-492A-807C-A41EE10C4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579BAD4-25FA-4E9E-A5A9-3AC6A0352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D75A1A2-C169-4941-BA2B-08CF39AED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3623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9AEC4-0C6F-46C0-BACB-1D1863A2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6DF4F8-0ADF-42BD-8DC0-1097D3BB7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41372D-D486-4B6C-96E8-EB2DC448A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7B5086C-9AC7-42CA-A62E-4ED81614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622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3E8A1F8-4D00-48AC-8473-E0E8D9055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0D72B8D-8B83-45EC-933B-2F3A131C1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893655-1B5B-43A4-8786-75BE8E31D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1409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7C395-650A-44EC-A420-9ECD46D5F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9F778F-2E6C-488F-B61E-67EBE3ADB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DB9B08-38E5-47BE-8721-849DA5C08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A36A62-CE48-457D-A170-2B84BAC0B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0F0E07C-1E9E-4789-9709-5DADCFDF1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987309-FAAF-4B8A-9971-3009AE579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775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4D5D2-DF47-4E66-9791-AC329125E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7B9AAA6-E0EC-4800-B39B-D7664D0020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DFD5F8-B879-4C2E-8EC8-C12DE639C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91F8E2-ACE1-4811-8E8D-801DFA474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996EFF-6D7E-471A-9408-28536C24E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ACF65D-049B-40C2-9BF1-703D6A44E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7400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7595DB-324C-4FCB-9D76-257B075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54C16C5-E811-403F-82CF-6A45F47C2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2AC6AF-3DA8-442F-8AA3-B121ABDD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9A51CC-7330-41F2-8AD0-1D382963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444313-D120-4F58-990C-53414B3B5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408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793D52A-F986-42A6-8C85-3B94F739BA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8EE5BE-3285-445A-B843-B496D1D93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E4326B-4B5A-434E-9322-5E171BBD0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E1ECDE-BC69-43E4-84A6-F87A778C4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73D7F9-86F0-47E4-B96D-AF0ECF4B2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936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0A2B7D8-4BF3-435C-B1FC-071607E0C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E3C6544-70CC-441B-BBB0-9766FB7B8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29BCE1-0D88-4BCC-967B-F10A32825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FF6FE-A848-42BF-8BEE-3270AB2227A2}" type="datetimeFigureOut">
              <a:rPr lang="es-MX" smtClean="0"/>
              <a:t>18/02/2026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52452C-7DED-4C46-A8CD-3E371CBB1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CEA60C-27E2-4550-A957-C87494317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ACE33-E17C-4EF7-9F82-CF551834A85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601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F8E26-7174-40AD-82A8-010869C563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54978C-C46F-4F2C-BC8B-88B1E98ADF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014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5943666-A47C-47FA-90C3-04CB0E65B3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1" b="830"/>
          <a:stretch/>
        </p:blipFill>
        <p:spPr>
          <a:xfrm>
            <a:off x="0" y="18480"/>
            <a:ext cx="12247627" cy="683951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8B4AE09-F9F5-4495-9EB0-7364C27DD11A}"/>
              </a:ext>
            </a:extLst>
          </p:cNvPr>
          <p:cNvSpPr/>
          <p:nvPr/>
        </p:nvSpPr>
        <p:spPr>
          <a:xfrm>
            <a:off x="10955383" y="409743"/>
            <a:ext cx="923108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5372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032664-3A70-4172-B9AA-A377424B5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1606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001ED46-DF2A-420C-8C55-8726819A4B1A}"/>
              </a:ext>
            </a:extLst>
          </p:cNvPr>
          <p:cNvSpPr/>
          <p:nvPr/>
        </p:nvSpPr>
        <p:spPr>
          <a:xfrm>
            <a:off x="1904301" y="2617365"/>
            <a:ext cx="8623883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16A41C4-5D77-443A-8B87-45C03DE087E7}"/>
              </a:ext>
            </a:extLst>
          </p:cNvPr>
          <p:cNvSpPr/>
          <p:nvPr/>
        </p:nvSpPr>
        <p:spPr>
          <a:xfrm>
            <a:off x="11068595" y="313948"/>
            <a:ext cx="661852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3326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032664-3A70-4172-B9AA-A377424B5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16065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C635F6E5-E421-4772-A56D-0FE389C3167C}"/>
              </a:ext>
            </a:extLst>
          </p:cNvPr>
          <p:cNvSpPr/>
          <p:nvPr/>
        </p:nvSpPr>
        <p:spPr>
          <a:xfrm>
            <a:off x="11068595" y="313948"/>
            <a:ext cx="661852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046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DEAC56D-3D8D-4123-A4A8-CBBCAE604C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2" b="795"/>
          <a:stretch/>
        </p:blipFill>
        <p:spPr>
          <a:xfrm>
            <a:off x="-1" y="0"/>
            <a:ext cx="12325807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A8FF238-C274-4BAF-AF16-BBEC6CFD6630}"/>
              </a:ext>
            </a:extLst>
          </p:cNvPr>
          <p:cNvSpPr/>
          <p:nvPr/>
        </p:nvSpPr>
        <p:spPr>
          <a:xfrm>
            <a:off x="557350" y="209445"/>
            <a:ext cx="661852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126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10DCC9-CB27-425F-9D5E-05215F830D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5" t="900" r="21551" b="967"/>
          <a:stretch/>
        </p:blipFill>
        <p:spPr>
          <a:xfrm>
            <a:off x="0" y="0"/>
            <a:ext cx="8170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55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6A9DC83-07DE-4ABB-B517-B685768C9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4"/>
            <a:ext cx="12192000" cy="685151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062D978-EF4C-4797-B1AA-BA419203D0A8}"/>
              </a:ext>
            </a:extLst>
          </p:cNvPr>
          <p:cNvSpPr/>
          <p:nvPr/>
        </p:nvSpPr>
        <p:spPr>
          <a:xfrm>
            <a:off x="10419126" y="325073"/>
            <a:ext cx="1258350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C033032-2BD8-4F92-BAC7-0FA53E4A84F4}"/>
              </a:ext>
            </a:extLst>
          </p:cNvPr>
          <p:cNvSpPr/>
          <p:nvPr/>
        </p:nvSpPr>
        <p:spPr>
          <a:xfrm>
            <a:off x="4699231" y="2801224"/>
            <a:ext cx="2255241" cy="3071070"/>
          </a:xfrm>
          <a:prstGeom prst="rect">
            <a:avLst/>
          </a:prstGeom>
          <a:solidFill>
            <a:srgbClr val="F8FAFC"/>
          </a:solidFill>
          <a:ln>
            <a:solidFill>
              <a:srgbClr val="F8FA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2621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6A9DC83-07DE-4ABB-B517-B685768C9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44"/>
            <a:ext cx="12192000" cy="685151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062D978-EF4C-4797-B1AA-BA419203D0A8}"/>
              </a:ext>
            </a:extLst>
          </p:cNvPr>
          <p:cNvSpPr/>
          <p:nvPr/>
        </p:nvSpPr>
        <p:spPr>
          <a:xfrm>
            <a:off x="10419126" y="325073"/>
            <a:ext cx="1258350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6299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3B7729C-B877-4D25-AF29-56B09CA6E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313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67DC57A-D1DF-42F6-AD67-480CEA697895}"/>
              </a:ext>
            </a:extLst>
          </p:cNvPr>
          <p:cNvSpPr/>
          <p:nvPr/>
        </p:nvSpPr>
        <p:spPr>
          <a:xfrm>
            <a:off x="879566" y="374908"/>
            <a:ext cx="923108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1593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63A78A-2EC4-437A-BE4F-39659B45A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177" y="794970"/>
            <a:ext cx="9097645" cy="52680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0A19E69-BA0E-47E2-AFB1-A186991F1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6" y="11870"/>
            <a:ext cx="11822884" cy="684613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B83DA0E-8DBF-48F4-9207-4717F41ADC3D}"/>
              </a:ext>
            </a:extLst>
          </p:cNvPr>
          <p:cNvSpPr/>
          <p:nvPr/>
        </p:nvSpPr>
        <p:spPr>
          <a:xfrm>
            <a:off x="9936759" y="11870"/>
            <a:ext cx="2255241" cy="10367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7691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52086222-93BA-456F-88C4-7316D1BF2C07}"/>
              </a:ext>
            </a:extLst>
          </p:cNvPr>
          <p:cNvGrpSpPr/>
          <p:nvPr/>
        </p:nvGrpSpPr>
        <p:grpSpPr>
          <a:xfrm>
            <a:off x="1940902" y="97851"/>
            <a:ext cx="7339799" cy="6760149"/>
            <a:chOff x="1644810" y="97851"/>
            <a:chExt cx="7339799" cy="6760149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91C7D68E-DC50-45BA-A428-4E93D95C7756}"/>
                </a:ext>
              </a:extLst>
            </p:cNvPr>
            <p:cNvPicPr/>
            <p:nvPr/>
          </p:nvPicPr>
          <p:blipFill rotWithShape="1">
            <a:blip r:embed="rId2"/>
            <a:srcRect l="1763" t="1211" r="961"/>
            <a:stretch/>
          </p:blipFill>
          <p:spPr bwMode="auto">
            <a:xfrm>
              <a:off x="1644810" y="97851"/>
              <a:ext cx="7339799" cy="676014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F9ECF6CE-8449-40E6-8CBC-5870E6EB0B64}"/>
                </a:ext>
              </a:extLst>
            </p:cNvPr>
            <p:cNvSpPr/>
            <p:nvPr/>
          </p:nvSpPr>
          <p:spPr>
            <a:xfrm>
              <a:off x="2428612" y="1882615"/>
              <a:ext cx="2255241" cy="1307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DE03EFA5-D71E-41F2-AEC1-6279685A05AF}"/>
                </a:ext>
              </a:extLst>
            </p:cNvPr>
            <p:cNvSpPr/>
            <p:nvPr/>
          </p:nvSpPr>
          <p:spPr>
            <a:xfrm>
              <a:off x="8291950" y="1212895"/>
              <a:ext cx="407434" cy="1041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3238597E-9BFD-42C3-AC37-F3598D949D0C}"/>
                </a:ext>
              </a:extLst>
            </p:cNvPr>
            <p:cNvSpPr/>
            <p:nvPr/>
          </p:nvSpPr>
          <p:spPr>
            <a:xfrm>
              <a:off x="2799126" y="6523125"/>
              <a:ext cx="2255241" cy="1545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D12C59B4-BE97-45D1-AFC2-8AE078EC9F98}"/>
                </a:ext>
              </a:extLst>
            </p:cNvPr>
            <p:cNvSpPr/>
            <p:nvPr/>
          </p:nvSpPr>
          <p:spPr>
            <a:xfrm>
              <a:off x="6444143" y="6546914"/>
              <a:ext cx="2255241" cy="1307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241261D-D117-4AF5-A896-64E3124F11C7}"/>
              </a:ext>
            </a:extLst>
          </p:cNvPr>
          <p:cNvSpPr/>
          <p:nvPr/>
        </p:nvSpPr>
        <p:spPr>
          <a:xfrm>
            <a:off x="7785463" y="5207726"/>
            <a:ext cx="802579" cy="43737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6865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415DA77-7046-4D7C-8084-93DDE94E3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4399"/>
            <a:ext cx="12166508" cy="687239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8082FB4-003D-4371-B5C8-DF1C603038E0}"/>
              </a:ext>
            </a:extLst>
          </p:cNvPr>
          <p:cNvSpPr/>
          <p:nvPr/>
        </p:nvSpPr>
        <p:spPr>
          <a:xfrm>
            <a:off x="10206446" y="218154"/>
            <a:ext cx="1280160" cy="72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15064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23F319-A3FD-4CFA-8D4A-8B5015247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627" y="547381"/>
            <a:ext cx="8267500" cy="576323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20D5C99-B957-4FAF-9607-FB6F3E67C94D}"/>
              </a:ext>
            </a:extLst>
          </p:cNvPr>
          <p:cNvSpPr/>
          <p:nvPr/>
        </p:nvSpPr>
        <p:spPr>
          <a:xfrm>
            <a:off x="6225111" y="1258349"/>
            <a:ext cx="802579" cy="21811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06392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Panorámica</PresentationFormat>
  <Paragraphs>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Rafa</dc:creator>
  <cp:lastModifiedBy>Rafa</cp:lastModifiedBy>
  <cp:revision>6</cp:revision>
  <dcterms:created xsi:type="dcterms:W3CDTF">2026-02-18T19:53:31Z</dcterms:created>
  <dcterms:modified xsi:type="dcterms:W3CDTF">2026-02-18T20:36:21Z</dcterms:modified>
</cp:coreProperties>
</file>